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68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590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A3219-18EC-4D09-B56F-5B2BF47D3446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3E078-07F1-4AF0-8823-A56E543EE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779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A3219-18EC-4D09-B56F-5B2BF47D3446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3E078-07F1-4AF0-8823-A56E543EE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462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A3219-18EC-4D09-B56F-5B2BF47D3446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3E078-07F1-4AF0-8823-A56E543EE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816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A3219-18EC-4D09-B56F-5B2BF47D3446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3E078-07F1-4AF0-8823-A56E543EE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795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A3219-18EC-4D09-B56F-5B2BF47D3446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3E078-07F1-4AF0-8823-A56E543EE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738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A3219-18EC-4D09-B56F-5B2BF47D3446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3E078-07F1-4AF0-8823-A56E543EE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305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A3219-18EC-4D09-B56F-5B2BF47D3446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3E078-07F1-4AF0-8823-A56E543EE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564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A3219-18EC-4D09-B56F-5B2BF47D3446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3E078-07F1-4AF0-8823-A56E543EE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108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A3219-18EC-4D09-B56F-5B2BF47D3446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3E078-07F1-4AF0-8823-A56E543EE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838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A3219-18EC-4D09-B56F-5B2BF47D3446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3E078-07F1-4AF0-8823-A56E543EE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496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A3219-18EC-4D09-B56F-5B2BF47D3446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3E078-07F1-4AF0-8823-A56E543EE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105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5A3219-18EC-4D09-B56F-5B2BF47D3446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3E078-07F1-4AF0-8823-A56E543EE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121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99" r="26809" b="6142"/>
          <a:stretch/>
        </p:blipFill>
        <p:spPr>
          <a:xfrm>
            <a:off x="0" y="2446158"/>
            <a:ext cx="9144000" cy="441184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2743200"/>
            <a:ext cx="2590800" cy="105101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926" y="-127094"/>
            <a:ext cx="8919074" cy="218449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-342900" y="1219200"/>
            <a:ext cx="9829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800" b="1" dirty="0">
              <a:solidFill>
                <a:srgbClr val="43689C"/>
              </a:solidFill>
              <a:latin typeface="Source Sans Pro Black" panose="020B080303040302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2800" b="1" dirty="0">
                <a:solidFill>
                  <a:srgbClr val="43689C"/>
                </a:solidFill>
                <a:latin typeface="Source Sans Pro Black" panose="020B0803030403020204" pitchFamily="34" charset="0"/>
                <a:cs typeface="Times New Roman" panose="02020603050405020304" pitchFamily="18" charset="0"/>
              </a:rPr>
              <a:t>Help support the City Rescue Mission by donating </a:t>
            </a:r>
          </a:p>
          <a:p>
            <a:pPr algn="ctr"/>
            <a:r>
              <a:rPr lang="en-US" sz="2800" b="1" dirty="0">
                <a:solidFill>
                  <a:srgbClr val="43689C"/>
                </a:solidFill>
                <a:latin typeface="Source Sans Pro Black" panose="020B0803030403020204" pitchFamily="34" charset="0"/>
                <a:cs typeface="Times New Roman" panose="02020603050405020304" pitchFamily="18" charset="0"/>
              </a:rPr>
              <a:t>school supplies now through August 30</a:t>
            </a:r>
          </a:p>
        </p:txBody>
      </p:sp>
    </p:spTree>
    <p:extLst>
      <p:ext uri="{BB962C8B-B14F-4D97-AF65-F5344CB8AC3E}">
        <p14:creationId xmlns:p14="http://schemas.microsoft.com/office/powerpoint/2010/main" val="6795377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14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Source Sans Pro Black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Renee Soderstrom</dc:creator>
  <cp:lastModifiedBy>Chris  Devivo</cp:lastModifiedBy>
  <cp:revision>8</cp:revision>
  <dcterms:created xsi:type="dcterms:W3CDTF">2018-06-27T13:34:51Z</dcterms:created>
  <dcterms:modified xsi:type="dcterms:W3CDTF">2024-06-05T18:45:20Z</dcterms:modified>
</cp:coreProperties>
</file>